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9" r:id="rId4"/>
    <p:sldId id="258" r:id="rId5"/>
    <p:sldId id="280" r:id="rId6"/>
    <p:sldId id="281" r:id="rId7"/>
    <p:sldId id="259" r:id="rId8"/>
    <p:sldId id="260" r:id="rId9"/>
    <p:sldId id="261" r:id="rId10"/>
    <p:sldId id="265" r:id="rId11"/>
    <p:sldId id="283" r:id="rId12"/>
    <p:sldId id="290" r:id="rId13"/>
    <p:sldId id="284" r:id="rId14"/>
    <p:sldId id="288" r:id="rId15"/>
    <p:sldId id="286" r:id="rId16"/>
    <p:sldId id="285" r:id="rId17"/>
    <p:sldId id="287" r:id="rId18"/>
    <p:sldId id="289" r:id="rId19"/>
    <p:sldId id="301" r:id="rId20"/>
    <p:sldId id="300" r:id="rId21"/>
    <p:sldId id="295" r:id="rId22"/>
    <p:sldId id="292" r:id="rId23"/>
    <p:sldId id="298" r:id="rId24"/>
    <p:sldId id="294" r:id="rId25"/>
    <p:sldId id="291" r:id="rId26"/>
    <p:sldId id="296" r:id="rId27"/>
    <p:sldId id="297" r:id="rId28"/>
    <p:sldId id="293" r:id="rId29"/>
    <p:sldId id="299" r:id="rId30"/>
    <p:sldId id="28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F5D-E7FA-4062-92C4-90B519D8C216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4B1-D3D1-441E-8857-7976915C5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F5D-E7FA-4062-92C4-90B519D8C216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4B1-D3D1-441E-8857-7976915C5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F5D-E7FA-4062-92C4-90B519D8C216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4B1-D3D1-441E-8857-7976915C5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F5D-E7FA-4062-92C4-90B519D8C216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4B1-D3D1-441E-8857-7976915C5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F5D-E7FA-4062-92C4-90B519D8C216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4B1-D3D1-441E-8857-7976915C5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F5D-E7FA-4062-92C4-90B519D8C216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4B1-D3D1-441E-8857-7976915C5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F5D-E7FA-4062-92C4-90B519D8C216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4B1-D3D1-441E-8857-7976915C5A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F5D-E7FA-4062-92C4-90B519D8C216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4B1-D3D1-441E-8857-7976915C5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F5D-E7FA-4062-92C4-90B519D8C216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4B1-D3D1-441E-8857-7976915C5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F5D-E7FA-4062-92C4-90B519D8C216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4B1-D3D1-441E-8857-7976915C5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Rectangle 15"/>
            <p:cNvSpPr/>
            <p:nvPr userDrawn="1"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5F5D-E7FA-4062-92C4-90B519D8C216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24B1-D3D1-441E-8857-7976915C5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95F5D-E7FA-4062-92C4-90B519D8C216}" type="datetimeFigureOut">
              <a:rPr lang="en-US" smtClean="0"/>
              <a:pPr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324B1-D3D1-441E-8857-7976915C5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吃</a:t>
            </a:r>
            <a:endParaRPr lang="en-US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400800"/>
          </a:xfrm>
        </p:spPr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渴</a:t>
            </a:r>
            <a:r>
              <a:rPr lang="en-US" altLang="zh-CN" sz="10000" dirty="0" smtClean="0"/>
              <a:t/>
            </a:r>
            <a:br>
              <a:rPr lang="en-US" altLang="zh-CN" sz="10000" dirty="0" smtClean="0"/>
            </a:br>
            <a:r>
              <a:rPr lang="en-US" sz="10000" dirty="0" smtClean="0"/>
              <a:t/>
            </a:r>
            <a:br>
              <a:rPr lang="en-US" sz="10000" dirty="0" smtClean="0"/>
            </a:br>
            <a:endParaRPr lang="en-US" sz="10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喝</a:t>
            </a:r>
            <a:r>
              <a:rPr lang="en-US" sz="14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sz="1400" dirty="0" smtClean="0">
                <a:latin typeface="DFKai-SB" pitchFamily="65" charset="-120"/>
                <a:ea typeface="DFKai-SB" pitchFamily="65" charset="-120"/>
              </a:rPr>
            </a:br>
            <a:endParaRPr lang="en-US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400800"/>
          </a:xfrm>
        </p:spPr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我 </a:t>
            </a:r>
            <a:r>
              <a:rPr lang="en-US" altLang="zh-CN" sz="100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CN" sz="10000" dirty="0" smtClean="0">
                <a:latin typeface="DFKai-SB" pitchFamily="65" charset="-120"/>
                <a:ea typeface="DFKai-SB" pitchFamily="65" charset="-120"/>
              </a:rPr>
            </a:b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茶</a:t>
            </a:r>
            <a:r>
              <a:rPr lang="en-US" sz="14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sz="1400" dirty="0" smtClean="0">
                <a:latin typeface="DFKai-SB" pitchFamily="65" charset="-120"/>
                <a:ea typeface="DFKai-SB" pitchFamily="65" charset="-120"/>
              </a:rPr>
            </a:br>
            <a:endParaRPr lang="en-US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400800"/>
          </a:xfrm>
        </p:spPr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菜</a:t>
            </a:r>
            <a:r>
              <a:rPr lang="en-US" altLang="zh-CN" sz="10000" dirty="0" smtClean="0"/>
              <a:t/>
            </a:r>
            <a:br>
              <a:rPr lang="en-US" altLang="zh-CN" sz="10000" dirty="0" smtClean="0"/>
            </a:br>
            <a:r>
              <a:rPr lang="en-US" sz="10000" dirty="0" smtClean="0"/>
              <a:t/>
            </a:r>
            <a:br>
              <a:rPr lang="en-US" sz="10000" dirty="0" smtClean="0"/>
            </a:br>
            <a:endParaRPr lang="en-US" sz="10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5105400"/>
          </a:xfrm>
        </p:spPr>
        <p:txBody>
          <a:bodyPr/>
          <a:lstStyle/>
          <a:p>
            <a:pPr lvl="1" algn="ctr" rtl="0" fontAlgn="base"/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餓</a:t>
            </a:r>
            <a:r>
              <a:rPr lang="en-US" sz="10000" dirty="0" smtClean="0"/>
              <a:t/>
            </a:r>
            <a:br>
              <a:rPr lang="en-US" sz="10000" dirty="0" smtClean="0"/>
            </a:br>
            <a:endParaRPr lang="en-US" sz="10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2971800"/>
          </a:xfrm>
        </p:spPr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飯</a:t>
            </a:r>
            <a:endParaRPr lang="en-US" sz="10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5105400"/>
          </a:xfrm>
        </p:spPr>
        <p:txBody>
          <a:bodyPr/>
          <a:lstStyle/>
          <a:p>
            <a:pPr lvl="1" algn="ctr" rtl="0" fontAlgn="base"/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湯 </a:t>
            </a:r>
            <a:r>
              <a:rPr lang="en-US" sz="10000" dirty="0" smtClean="0"/>
              <a:t/>
            </a:r>
            <a:br>
              <a:rPr lang="en-US" sz="10000" dirty="0" smtClean="0"/>
            </a:br>
            <a:endParaRPr lang="en-US" sz="10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400800"/>
          </a:xfrm>
        </p:spPr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好</a:t>
            </a:r>
            <a:r>
              <a:rPr lang="en-US" altLang="zh-CN" sz="10000" dirty="0" smtClean="0"/>
              <a:t/>
            </a:r>
            <a:br>
              <a:rPr lang="en-US" altLang="zh-CN" sz="10000" dirty="0" smtClean="0"/>
            </a:br>
            <a:r>
              <a:rPr lang="en-US" sz="10000" dirty="0" smtClean="0"/>
              <a:t/>
            </a:r>
            <a:br>
              <a:rPr lang="en-US" sz="10000" dirty="0" smtClean="0"/>
            </a:br>
            <a:endParaRPr lang="en-US" sz="10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400800"/>
          </a:xfrm>
        </p:spPr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渴</a:t>
            </a:r>
            <a:r>
              <a:rPr lang="en-US" altLang="zh-CN" sz="10000" dirty="0" smtClean="0"/>
              <a:t/>
            </a:r>
            <a:br>
              <a:rPr lang="en-US" altLang="zh-CN" sz="10000" dirty="0" smtClean="0"/>
            </a:br>
            <a:r>
              <a:rPr lang="en-US" sz="10000" dirty="0" smtClean="0"/>
              <a:t/>
            </a:r>
            <a:br>
              <a:rPr lang="en-US" sz="10000" dirty="0" smtClean="0"/>
            </a:br>
            <a:endParaRPr lang="en-US" sz="10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喝</a:t>
            </a:r>
            <a:r>
              <a:rPr lang="en-US" sz="14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sz="1400" dirty="0" smtClean="0">
                <a:latin typeface="DFKai-SB" pitchFamily="65" charset="-120"/>
                <a:ea typeface="DFKai-SB" pitchFamily="65" charset="-120"/>
              </a:rPr>
            </a:br>
            <a:endParaRPr lang="en-US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400800"/>
          </a:xfrm>
        </p:spPr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我 </a:t>
            </a:r>
            <a:r>
              <a:rPr lang="en-US" altLang="zh-CN" sz="100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CN" sz="10000" dirty="0" smtClean="0">
                <a:latin typeface="DFKai-SB" pitchFamily="65" charset="-120"/>
                <a:ea typeface="DFKai-SB" pitchFamily="65" charset="-120"/>
              </a:rPr>
            </a:b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2971800"/>
          </a:xfrm>
        </p:spPr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飯</a:t>
            </a:r>
            <a:endParaRPr lang="en-US" sz="10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吃</a:t>
            </a:r>
            <a:endParaRPr lang="en-US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400800"/>
          </a:xfrm>
        </p:spPr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菜</a:t>
            </a:r>
            <a:r>
              <a:rPr lang="en-US" altLang="zh-CN" sz="10000" dirty="0" smtClean="0"/>
              <a:t/>
            </a:r>
            <a:br>
              <a:rPr lang="en-US" altLang="zh-CN" sz="10000" dirty="0" smtClean="0"/>
            </a:br>
            <a:r>
              <a:rPr lang="en-US" sz="10000" dirty="0" smtClean="0"/>
              <a:t/>
            </a:r>
            <a:br>
              <a:rPr lang="en-US" sz="10000" dirty="0" smtClean="0"/>
            </a:br>
            <a:endParaRPr lang="en-US" sz="10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茶</a:t>
            </a:r>
            <a:r>
              <a:rPr lang="en-US" sz="14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sz="1400" dirty="0" smtClean="0">
                <a:latin typeface="DFKai-SB" pitchFamily="65" charset="-120"/>
                <a:ea typeface="DFKai-SB" pitchFamily="65" charset="-120"/>
              </a:rPr>
            </a:br>
            <a:endParaRPr lang="en-US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400800"/>
          </a:xfrm>
        </p:spPr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渴</a:t>
            </a:r>
            <a:r>
              <a:rPr lang="en-US" altLang="zh-CN" sz="10000" dirty="0" smtClean="0"/>
              <a:t/>
            </a:r>
            <a:br>
              <a:rPr lang="en-US" altLang="zh-CN" sz="10000" dirty="0" smtClean="0"/>
            </a:br>
            <a:r>
              <a:rPr lang="en-US" sz="10000" dirty="0" smtClean="0"/>
              <a:t/>
            </a:r>
            <a:br>
              <a:rPr lang="en-US" sz="10000" dirty="0" smtClean="0"/>
            </a:br>
            <a:endParaRPr lang="en-US" sz="10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5105400"/>
          </a:xfrm>
        </p:spPr>
        <p:txBody>
          <a:bodyPr/>
          <a:lstStyle/>
          <a:p>
            <a:pPr lvl="1" algn="ctr" rtl="0" fontAlgn="base"/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餓</a:t>
            </a:r>
            <a:r>
              <a:rPr lang="en-US" sz="10000" dirty="0" smtClean="0"/>
              <a:t/>
            </a:r>
            <a:br>
              <a:rPr lang="en-US" sz="10000" dirty="0" smtClean="0"/>
            </a:br>
            <a:endParaRPr lang="en-US" sz="10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5105400"/>
          </a:xfrm>
        </p:spPr>
        <p:txBody>
          <a:bodyPr/>
          <a:lstStyle/>
          <a:p>
            <a:pPr lvl="1" algn="ctr" rtl="0" fontAlgn="base"/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湯 </a:t>
            </a:r>
            <a:r>
              <a:rPr lang="en-US" sz="10000" dirty="0" smtClean="0"/>
              <a:t/>
            </a:r>
            <a:br>
              <a:rPr lang="en-US" sz="10000" dirty="0" smtClean="0"/>
            </a:br>
            <a:endParaRPr lang="en-US" sz="10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喝</a:t>
            </a:r>
            <a:r>
              <a:rPr lang="en-US" sz="14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sz="1400" dirty="0" smtClean="0">
                <a:latin typeface="DFKai-SB" pitchFamily="65" charset="-120"/>
                <a:ea typeface="DFKai-SB" pitchFamily="65" charset="-120"/>
              </a:rPr>
            </a:br>
            <a:endParaRPr lang="en-US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400800"/>
          </a:xfrm>
        </p:spPr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好</a:t>
            </a:r>
            <a:r>
              <a:rPr lang="en-US" altLang="zh-CN" sz="10000" dirty="0" smtClean="0"/>
              <a:t/>
            </a:r>
            <a:br>
              <a:rPr lang="en-US" altLang="zh-CN" sz="10000" dirty="0" smtClean="0"/>
            </a:br>
            <a:r>
              <a:rPr lang="en-US" sz="10000" dirty="0" smtClean="0"/>
              <a:t/>
            </a:r>
            <a:br>
              <a:rPr lang="en-US" sz="10000" dirty="0" smtClean="0"/>
            </a:br>
            <a:endParaRPr lang="en-US" sz="10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茶</a:t>
            </a:r>
            <a:r>
              <a:rPr lang="en-US" sz="14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sz="1400" dirty="0" smtClean="0">
                <a:latin typeface="DFKai-SB" pitchFamily="65" charset="-120"/>
                <a:ea typeface="DFKai-SB" pitchFamily="65" charset="-120"/>
              </a:rPr>
            </a:br>
            <a:endParaRPr lang="en-US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吃</a:t>
            </a:r>
            <a:endParaRPr lang="en-US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2971800"/>
          </a:xfrm>
        </p:spPr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飯</a:t>
            </a:r>
            <a:endParaRPr lang="en-US" sz="10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5105400"/>
          </a:xfrm>
        </p:spPr>
        <p:txBody>
          <a:bodyPr/>
          <a:lstStyle/>
          <a:p>
            <a:pPr lvl="1" algn="ctr" rtl="0" fontAlgn="base"/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餓</a:t>
            </a:r>
            <a:r>
              <a:rPr lang="en-US" sz="10000" dirty="0" smtClean="0"/>
              <a:t/>
            </a:r>
            <a:br>
              <a:rPr lang="en-US" sz="10000" dirty="0" smtClean="0"/>
            </a:br>
            <a:endParaRPr lang="en-US" sz="10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5105400"/>
          </a:xfrm>
        </p:spPr>
        <p:txBody>
          <a:bodyPr/>
          <a:lstStyle/>
          <a:p>
            <a:pPr lvl="1" algn="ctr" rtl="0" fontAlgn="base"/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湯 </a:t>
            </a:r>
            <a:r>
              <a:rPr lang="en-US" sz="10000" dirty="0" smtClean="0"/>
              <a:t/>
            </a:r>
            <a:br>
              <a:rPr lang="en-US" sz="10000" dirty="0" smtClean="0"/>
            </a:br>
            <a:endParaRPr lang="en-US" sz="10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400800"/>
          </a:xfrm>
        </p:spPr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菜</a:t>
            </a:r>
            <a:r>
              <a:rPr lang="en-US" altLang="zh-CN" sz="10000" dirty="0" smtClean="0"/>
              <a:t/>
            </a:r>
            <a:br>
              <a:rPr lang="en-US" altLang="zh-CN" sz="10000" dirty="0" smtClean="0"/>
            </a:br>
            <a:r>
              <a:rPr lang="en-US" sz="10000" dirty="0" smtClean="0"/>
              <a:t/>
            </a:r>
            <a:br>
              <a:rPr lang="en-US" sz="10000" dirty="0" smtClean="0"/>
            </a:br>
            <a:endParaRPr lang="en-US" sz="10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400800"/>
          </a:xfrm>
        </p:spPr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好</a:t>
            </a:r>
            <a:r>
              <a:rPr lang="en-US" altLang="zh-CN" sz="10000" dirty="0" smtClean="0"/>
              <a:t/>
            </a:r>
            <a:br>
              <a:rPr lang="en-US" altLang="zh-CN" sz="10000" dirty="0" smtClean="0"/>
            </a:br>
            <a:r>
              <a:rPr lang="en-US" sz="10000" dirty="0" smtClean="0"/>
              <a:t/>
            </a:r>
            <a:br>
              <a:rPr lang="en-US" sz="10000" dirty="0" smtClean="0"/>
            </a:br>
            <a:endParaRPr lang="en-US" sz="10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400800"/>
          </a:xfrm>
        </p:spPr>
        <p:txBody>
          <a:bodyPr/>
          <a:lstStyle/>
          <a:p>
            <a:pPr lvl="1" algn="ctr" rtl="0" fontAlgn="base"/>
            <a:r>
              <a:rPr lang="zh-CN" altLang="en-US" sz="10000" dirty="0" smtClean="0">
                <a:latin typeface="DFKai-SB" pitchFamily="65" charset="-120"/>
                <a:ea typeface="DFKai-SB" pitchFamily="65" charset="-120"/>
              </a:rPr>
              <a:t>我 </a:t>
            </a:r>
            <a:r>
              <a:rPr lang="en-US" altLang="zh-CN" sz="100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CN" sz="10000" dirty="0" smtClean="0">
                <a:latin typeface="DFKai-SB" pitchFamily="65" charset="-120"/>
                <a:ea typeface="DFKai-SB" pitchFamily="65" charset="-120"/>
              </a:rPr>
            </a:b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lligraphy">
  <a:themeElements>
    <a:clrScheme name="Calligraphy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Calligraphy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lligraphy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177</TotalTime>
  <Words>24</Words>
  <Application>Microsoft Office PowerPoint</Application>
  <PresentationFormat>On-screen Show (4:3)</PresentationFormat>
  <Paragraphs>30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Calligraphy</vt:lpstr>
      <vt:lpstr>吃</vt:lpstr>
      <vt:lpstr>喝 </vt:lpstr>
      <vt:lpstr>茶 </vt:lpstr>
      <vt:lpstr>飯</vt:lpstr>
      <vt:lpstr> 餓 </vt:lpstr>
      <vt:lpstr> 湯  </vt:lpstr>
      <vt:lpstr>菜  </vt:lpstr>
      <vt:lpstr>好  </vt:lpstr>
      <vt:lpstr>我   </vt:lpstr>
      <vt:lpstr>渴  </vt:lpstr>
      <vt:lpstr>喝 </vt:lpstr>
      <vt:lpstr>我   </vt:lpstr>
      <vt:lpstr>茶 </vt:lpstr>
      <vt:lpstr>菜  </vt:lpstr>
      <vt:lpstr> 餓 </vt:lpstr>
      <vt:lpstr>飯</vt:lpstr>
      <vt:lpstr> 湯  </vt:lpstr>
      <vt:lpstr>好  </vt:lpstr>
      <vt:lpstr>渴  </vt:lpstr>
      <vt:lpstr>我   </vt:lpstr>
      <vt:lpstr>飯</vt:lpstr>
      <vt:lpstr>吃</vt:lpstr>
      <vt:lpstr>菜  </vt:lpstr>
      <vt:lpstr>茶 </vt:lpstr>
      <vt:lpstr>渴  </vt:lpstr>
      <vt:lpstr> 餓 </vt:lpstr>
      <vt:lpstr> 湯  </vt:lpstr>
      <vt:lpstr>喝 </vt:lpstr>
      <vt:lpstr>好  </vt:lpstr>
      <vt:lpstr>吃</vt:lpstr>
    </vt:vector>
  </TitlesOfParts>
  <Company>College of the Holy Cross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 College of the Holy Cross</dc:creator>
  <cp:lastModifiedBy>The College of the Holy Cross</cp:lastModifiedBy>
  <cp:revision>8</cp:revision>
  <dcterms:created xsi:type="dcterms:W3CDTF">2012-07-31T18:10:54Z</dcterms:created>
  <dcterms:modified xsi:type="dcterms:W3CDTF">2012-08-01T16:13:24Z</dcterms:modified>
</cp:coreProperties>
</file>